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1331640" y="2276872"/>
            <a:ext cx="72817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проект по театрализованной деятельности с детьми группы общеразвивающей направленности от 4 до 5 лет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«Играем в театр»</a:t>
            </a: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Шокурова О.В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8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043608" y="980728"/>
            <a:ext cx="7200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                                                       Заключительный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Промежуточные результаты.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Дети: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Знают виды театра;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действовать согласовано;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Запоминают заданную позу;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сочинять этюды по сказкам;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детей повысилась, они стали раскрепощение;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строить простейший диалог;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составлять предложения с заданными вопросами и нужной интонацией;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полученные знания в играх.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6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386268"/>
            <a:ext cx="3456384" cy="3370448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786508"/>
            <a:ext cx="4104456" cy="3284984"/>
          </a:xfrm>
          <a:prstGeom prst="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99592" y="1786508"/>
            <a:ext cx="3714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Инсцинирование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«Колобок»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3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03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3933" y="1412776"/>
            <a:ext cx="7018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Актуальность выбранной темы: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театральной деятельностью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развить интересы и способности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способствуют общему развитию;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проявлению любознательности,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стремления к познанию нового, усвоению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информации и новых способов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4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475656" y="1628800"/>
            <a:ext cx="6264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Описание проекта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- эстетический, творческий, игровой.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4 – 5 лет, родители, воспитатели группы.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ноябрь-декабрь 2019 г.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6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485077" y="1556792"/>
            <a:ext cx="61926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предпосылок для творческого развития личности ребенка средствами театрализованной деятельности.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творческих способностей;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качеств;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чувства успешной самореализации;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Привитие культурно – эстетических норм;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совместной деятельности детей и взрослых.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4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331640" y="1844824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Ожидаемые результаты: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у детей повысится уровень эмоциональной отзывчивости, организованности, подвижности. Театрализованная деятельность явится мощным стимулом для творческого развития ребенка, она благотворно скажется на формировании навыков коллективного труда, ответственного отношения к своим словам и действиям. Театрализованная деятельность поспособствует сплоченности детского коллектива, сокращению «дистанции» между взрослыми и детьми.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5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Прямоугольник 2"/>
          <p:cNvSpPr/>
          <p:nvPr/>
        </p:nvSpPr>
        <p:spPr>
          <a:xfrm>
            <a:off x="2286000" y="1305342"/>
            <a:ext cx="5382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Подготовительный: Изучение литературы, опыта других дошкольных учреждений по выбранной теме. Составление плана поэтапной реализации проекта. Выбор методики реализации проекта ( основные направления работы). Анкетирование родителей по теме проекта, обработка анкетных данных. Налаживание связи с социумом (созвониться с ДК «Корабел», узнать о ближайших детских спектаклях) Разработка презентации «Разные виды театра» Подготовка материала для проведения консультации для родителей. Выбор сказки для постановки спектакля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xmlns="" val="28046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907704" y="1700808"/>
            <a:ext cx="58326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Практический.</a:t>
            </a: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театре «Культура поведения в театре»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расширение элементарных знаний и понятий о театре.</a:t>
            </a: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образовательная деятельность «Профессия – актер театра».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дать детям первоначальные представления о профессии «актер».</a:t>
            </a: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– ролевая игра «Театр»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учить детей организовывать сюжетно – ролевую игру, продолжать знакомить детей с театром, основными театральными понятиями.</a:t>
            </a: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упражнения на развитие мимики и эмоций: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«Озорной козленок», «Злая собака», «Озорная кошка», «Изобрази жестом», «Вкусная конфета», «Мне весело с тобой» и т.д.</a:t>
            </a:r>
          </a:p>
          <a:p>
            <a:endParaRPr lang="ru-RU" sz="2000" b="1" u="sng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7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03648" y="1556792"/>
            <a:ext cx="4680520" cy="2808312"/>
          </a:xfrm>
          <a:prstGeom prst="rect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752" y="-81267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556792"/>
            <a:ext cx="6746596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115616" y="6165304"/>
            <a:ext cx="6882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Инсцинирование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«Теремок»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8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2162"/>
            <a:ext cx="9153737" cy="68901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628800"/>
            <a:ext cx="3672408" cy="4556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4048" y="1628800"/>
            <a:ext cx="4139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чить детей драматизировать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накомое произведение, согласовывать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лова и действия персонажа. Учить детей четко и внятно произносить слова, развивать интонационную выразительность. Закреплять знания детей о театре, умение правильно вести себя в нем.</a:t>
            </a:r>
          </a:p>
        </p:txBody>
      </p:sp>
    </p:spTree>
    <p:extLst>
      <p:ext uri="{BB962C8B-B14F-4D97-AF65-F5344CB8AC3E}">
        <p14:creationId xmlns:p14="http://schemas.microsoft.com/office/powerpoint/2010/main" xmlns="" val="887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507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Общий доступ</cp:lastModifiedBy>
  <cp:revision>22</cp:revision>
  <dcterms:created xsi:type="dcterms:W3CDTF">2020-01-19T14:14:56Z</dcterms:created>
  <dcterms:modified xsi:type="dcterms:W3CDTF">2020-01-30T10:12:42Z</dcterms:modified>
</cp:coreProperties>
</file>